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9753600" cy="7315200"/>
  <p:notesSz cx="73152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2025-02-17T08:19:00Z</dcterms:created>
  <dcterms:modified xsi:type="dcterms:W3CDTF">2025-02-17T08:19:00Z</dcterms:modified>
</cp:coreProperties>
</file>